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75" r:id="rId5"/>
    <p:sldId id="260" r:id="rId6"/>
    <p:sldId id="288" r:id="rId7"/>
    <p:sldId id="263" r:id="rId8"/>
    <p:sldId id="285" r:id="rId9"/>
    <p:sldId id="258" r:id="rId10"/>
    <p:sldId id="291" r:id="rId11"/>
    <p:sldId id="266" r:id="rId12"/>
    <p:sldId id="295" r:id="rId13"/>
    <p:sldId id="298" r:id="rId14"/>
    <p:sldId id="296" r:id="rId15"/>
    <p:sldId id="287" r:id="rId16"/>
    <p:sldId id="269" r:id="rId17"/>
    <p:sldId id="290" r:id="rId18"/>
    <p:sldId id="301" r:id="rId19"/>
    <p:sldId id="292" r:id="rId20"/>
    <p:sldId id="294" r:id="rId21"/>
    <p:sldId id="300" r:id="rId22"/>
    <p:sldId id="2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3B9"/>
    <a:srgbClr val="F9EAE7"/>
    <a:srgbClr val="D1CCC5"/>
    <a:srgbClr val="B2AA9F"/>
    <a:srgbClr val="A2978D"/>
    <a:srgbClr val="D7DBDC"/>
    <a:srgbClr val="91BAD0"/>
    <a:srgbClr val="6C9CC2"/>
    <a:srgbClr val="C6BBCA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255" y="75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상 배" userId="cbc96038ea98a186" providerId="LiveId" clId="{2507FAFE-12A1-41A7-A080-1B7B5D276C48}"/>
    <pc:docChg chg="delSld modSld">
      <pc:chgData name="윤상 배" userId="cbc96038ea98a186" providerId="LiveId" clId="{2507FAFE-12A1-41A7-A080-1B7B5D276C48}" dt="2024-06-03T15:03:58.691" v="708" actId="20577"/>
      <pc:docMkLst>
        <pc:docMk/>
      </pc:docMkLst>
      <pc:sldChg chg="modSp mod">
        <pc:chgData name="윤상 배" userId="cbc96038ea98a186" providerId="LiveId" clId="{2507FAFE-12A1-41A7-A080-1B7B5D276C48}" dt="2024-06-03T12:36:16.121" v="653" actId="1076"/>
        <pc:sldMkLst>
          <pc:docMk/>
          <pc:sldMk cId="1635274702" sldId="257"/>
        </pc:sldMkLst>
        <pc:spChg chg="mod">
          <ac:chgData name="윤상 배" userId="cbc96038ea98a186" providerId="LiveId" clId="{2507FAFE-12A1-41A7-A080-1B7B5D276C48}" dt="2024-06-03T12:36:00.541" v="640" actId="20577"/>
          <ac:spMkLst>
            <pc:docMk/>
            <pc:sldMk cId="1635274702" sldId="257"/>
            <ac:spMk id="4" creationId="{A1463DC9-176E-30B9-F3D2-D1FC4CCB6E00}"/>
          </ac:spMkLst>
        </pc:spChg>
        <pc:spChg chg="mod">
          <ac:chgData name="윤상 배" userId="cbc96038ea98a186" providerId="LiveId" clId="{2507FAFE-12A1-41A7-A080-1B7B5D276C48}" dt="2024-06-03T12:36:16.121" v="653" actId="1076"/>
          <ac:spMkLst>
            <pc:docMk/>
            <pc:sldMk cId="1635274702" sldId="257"/>
            <ac:spMk id="10" creationId="{BC540990-FA1B-0D29-07F7-385D60A996EB}"/>
          </ac:spMkLst>
        </pc:spChg>
      </pc:sldChg>
      <pc:sldChg chg="del">
        <pc:chgData name="윤상 배" userId="cbc96038ea98a186" providerId="LiveId" clId="{2507FAFE-12A1-41A7-A080-1B7B5D276C48}" dt="2024-06-03T05:12:28.321" v="601" actId="2696"/>
        <pc:sldMkLst>
          <pc:docMk/>
          <pc:sldMk cId="1028794635" sldId="264"/>
        </pc:sldMkLst>
      </pc:sldChg>
      <pc:sldChg chg="modSp mod">
        <pc:chgData name="윤상 배" userId="cbc96038ea98a186" providerId="LiveId" clId="{2507FAFE-12A1-41A7-A080-1B7B5D276C48}" dt="2024-06-03T15:00:13.164" v="694" actId="1076"/>
        <pc:sldMkLst>
          <pc:docMk/>
          <pc:sldMk cId="1145595785" sldId="285"/>
        </pc:sldMkLst>
        <pc:spChg chg="mod">
          <ac:chgData name="윤상 배" userId="cbc96038ea98a186" providerId="LiveId" clId="{2507FAFE-12A1-41A7-A080-1B7B5D276C48}" dt="2024-06-03T15:00:02.663" v="691" actId="1076"/>
          <ac:spMkLst>
            <pc:docMk/>
            <pc:sldMk cId="1145595785" sldId="285"/>
            <ac:spMk id="15" creationId="{83601E61-434D-B8D7-483A-BA98162E0E42}"/>
          </ac:spMkLst>
        </pc:spChg>
        <pc:spChg chg="mod">
          <ac:chgData name="윤상 배" userId="cbc96038ea98a186" providerId="LiveId" clId="{2507FAFE-12A1-41A7-A080-1B7B5D276C48}" dt="2024-06-03T15:00:05.414" v="692" actId="1076"/>
          <ac:spMkLst>
            <pc:docMk/>
            <pc:sldMk cId="1145595785" sldId="285"/>
            <ac:spMk id="16" creationId="{DCF2A71A-C205-17CA-6FD7-69B3D8329103}"/>
          </ac:spMkLst>
        </pc:spChg>
        <pc:spChg chg="mod">
          <ac:chgData name="윤상 배" userId="cbc96038ea98a186" providerId="LiveId" clId="{2507FAFE-12A1-41A7-A080-1B7B5D276C48}" dt="2024-06-03T15:00:08.351" v="693" actId="1076"/>
          <ac:spMkLst>
            <pc:docMk/>
            <pc:sldMk cId="1145595785" sldId="285"/>
            <ac:spMk id="17" creationId="{7570045A-4265-ADE6-48BF-C7F17CE93A7C}"/>
          </ac:spMkLst>
        </pc:spChg>
        <pc:spChg chg="mod">
          <ac:chgData name="윤상 배" userId="cbc96038ea98a186" providerId="LiveId" clId="{2507FAFE-12A1-41A7-A080-1B7B5D276C48}" dt="2024-06-03T11:49:27.590" v="611"/>
          <ac:spMkLst>
            <pc:docMk/>
            <pc:sldMk cId="1145595785" sldId="285"/>
            <ac:spMk id="18" creationId="{397DA1DB-BB8B-28E5-842A-6F44A3A65F36}"/>
          </ac:spMkLst>
        </pc:spChg>
        <pc:spChg chg="mod">
          <ac:chgData name="윤상 배" userId="cbc96038ea98a186" providerId="LiveId" clId="{2507FAFE-12A1-41A7-A080-1B7B5D276C48}" dt="2024-06-03T15:00:13.164" v="694" actId="1076"/>
          <ac:spMkLst>
            <pc:docMk/>
            <pc:sldMk cId="1145595785" sldId="285"/>
            <ac:spMk id="19" creationId="{EB530B87-EF21-C9DB-4778-E8AF4F5DB08E}"/>
          </ac:spMkLst>
        </pc:spChg>
      </pc:sldChg>
      <pc:sldChg chg="modSp mod">
        <pc:chgData name="윤상 배" userId="cbc96038ea98a186" providerId="LiveId" clId="{2507FAFE-12A1-41A7-A080-1B7B5D276C48}" dt="2024-06-03T15:03:58.691" v="708" actId="20577"/>
        <pc:sldMkLst>
          <pc:docMk/>
          <pc:sldMk cId="4053731608" sldId="287"/>
        </pc:sldMkLst>
        <pc:spChg chg="mod">
          <ac:chgData name="윤상 배" userId="cbc96038ea98a186" providerId="LiveId" clId="{2507FAFE-12A1-41A7-A080-1B7B5D276C48}" dt="2024-06-03T15:03:58.691" v="708" actId="20577"/>
          <ac:spMkLst>
            <pc:docMk/>
            <pc:sldMk cId="4053731608" sldId="287"/>
            <ac:spMk id="2" creationId="{86CB7179-2CED-698E-7489-BBBF08E1F63C}"/>
          </ac:spMkLst>
        </pc:spChg>
      </pc:sldChg>
      <pc:sldChg chg="modSp">
        <pc:chgData name="윤상 배" userId="cbc96038ea98a186" providerId="LiveId" clId="{2507FAFE-12A1-41A7-A080-1B7B5D276C48}" dt="2024-06-03T12:37:01.717" v="656" actId="5793"/>
        <pc:sldMkLst>
          <pc:docMk/>
          <pc:sldMk cId="606287124" sldId="288"/>
        </pc:sldMkLst>
        <pc:spChg chg="mod">
          <ac:chgData name="윤상 배" userId="cbc96038ea98a186" providerId="LiveId" clId="{2507FAFE-12A1-41A7-A080-1B7B5D276C48}" dt="2024-06-03T12:37:01.717" v="656" actId="5793"/>
          <ac:spMkLst>
            <pc:docMk/>
            <pc:sldMk cId="606287124" sldId="288"/>
            <ac:spMk id="17" creationId="{1E9845CE-5F38-8D74-E775-FDE803C59C9E}"/>
          </ac:spMkLst>
        </pc:spChg>
      </pc:sldChg>
      <pc:sldChg chg="modSp mod modAnim">
        <pc:chgData name="윤상 배" userId="cbc96038ea98a186" providerId="LiveId" clId="{2507FAFE-12A1-41A7-A080-1B7B5D276C48}" dt="2024-06-03T15:03:33.470" v="706"/>
        <pc:sldMkLst>
          <pc:docMk/>
          <pc:sldMk cId="3490316250" sldId="291"/>
        </pc:sldMkLst>
        <pc:cxnChg chg="mod">
          <ac:chgData name="윤상 배" userId="cbc96038ea98a186" providerId="LiveId" clId="{2507FAFE-12A1-41A7-A080-1B7B5D276C48}" dt="2024-06-03T11:43:26.281" v="607" actId="14100"/>
          <ac:cxnSpMkLst>
            <pc:docMk/>
            <pc:sldMk cId="3490316250" sldId="291"/>
            <ac:cxnSpMk id="18" creationId="{BCD801A6-388E-48D5-0251-4DBC3B63A773}"/>
          </ac:cxnSpMkLst>
        </pc:cxnChg>
      </pc:sldChg>
      <pc:sldChg chg="modSp mod">
        <pc:chgData name="윤상 배" userId="cbc96038ea98a186" providerId="LiveId" clId="{2507FAFE-12A1-41A7-A080-1B7B5D276C48}" dt="2024-06-03T05:12:39.008" v="602" actId="1076"/>
        <pc:sldMkLst>
          <pc:docMk/>
          <pc:sldMk cId="4147116382" sldId="294"/>
        </pc:sldMkLst>
        <pc:picChg chg="mod">
          <ac:chgData name="윤상 배" userId="cbc96038ea98a186" providerId="LiveId" clId="{2507FAFE-12A1-41A7-A080-1B7B5D276C48}" dt="2024-06-03T05:12:39.008" v="602" actId="1076"/>
          <ac:picMkLst>
            <pc:docMk/>
            <pc:sldMk cId="4147116382" sldId="294"/>
            <ac:picMk id="3" creationId="{8185869D-99D2-0057-26BE-FFD51DB1B4E3}"/>
          </ac:picMkLst>
        </pc:picChg>
      </pc:sldChg>
      <pc:sldChg chg="addSp modSp mod modAnim">
        <pc:chgData name="윤상 배" userId="cbc96038ea98a186" providerId="LiveId" clId="{2507FAFE-12A1-41A7-A080-1B7B5D276C48}" dt="2024-06-03T14:14:09.544" v="690" actId="14100"/>
        <pc:sldMkLst>
          <pc:docMk/>
          <pc:sldMk cId="79986301" sldId="300"/>
        </pc:sldMkLst>
        <pc:spChg chg="mod">
          <ac:chgData name="윤상 배" userId="cbc96038ea98a186" providerId="LiveId" clId="{2507FAFE-12A1-41A7-A080-1B7B5D276C48}" dt="2024-06-03T14:14:01.186" v="687" actId="14100"/>
          <ac:spMkLst>
            <pc:docMk/>
            <pc:sldMk cId="79986301" sldId="300"/>
            <ac:spMk id="21" creationId="{746D45CB-D401-A843-B3AB-354C833BB0EF}"/>
          </ac:spMkLst>
        </pc:spChg>
        <pc:picChg chg="add mod">
          <ac:chgData name="윤상 배" userId="cbc96038ea98a186" providerId="LiveId" clId="{2507FAFE-12A1-41A7-A080-1B7B5D276C48}" dt="2024-06-03T14:14:09.544" v="690" actId="14100"/>
          <ac:picMkLst>
            <pc:docMk/>
            <pc:sldMk cId="79986301" sldId="300"/>
            <ac:picMk id="5" creationId="{09D2D779-48AC-258E-0945-36C32589E1D1}"/>
          </ac:picMkLst>
        </pc:picChg>
        <pc:picChg chg="mod">
          <ac:chgData name="윤상 배" userId="cbc96038ea98a186" providerId="LiveId" clId="{2507FAFE-12A1-41A7-A080-1B7B5D276C48}" dt="2024-06-03T05:14:08.375" v="606" actId="1038"/>
          <ac:picMkLst>
            <pc:docMk/>
            <pc:sldMk cId="79986301" sldId="300"/>
            <ac:picMk id="7" creationId="{5A807655-FDEB-D302-9E18-29B6C0A6A7C8}"/>
          </ac:picMkLst>
        </pc:picChg>
      </pc:sldChg>
      <pc:sldChg chg="modSp modAnim">
        <pc:chgData name="윤상 배" userId="cbc96038ea98a186" providerId="LiveId" clId="{2507FAFE-12A1-41A7-A080-1B7B5D276C48}" dt="2024-06-03T05:10:35.571" v="600" actId="20577"/>
        <pc:sldMkLst>
          <pc:docMk/>
          <pc:sldMk cId="3186428299" sldId="301"/>
        </pc:sldMkLst>
        <pc:spChg chg="mod">
          <ac:chgData name="윤상 배" userId="cbc96038ea98a186" providerId="LiveId" clId="{2507FAFE-12A1-41A7-A080-1B7B5D276C48}" dt="2024-06-03T05:10:35.571" v="600" actId="20577"/>
          <ac:spMkLst>
            <pc:docMk/>
            <pc:sldMk cId="3186428299" sldId="301"/>
            <ac:spMk id="24" creationId="{E6AD84B6-98D9-40C7-DEC8-D5B4BE8AF45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801100" y="4029287"/>
            <a:ext cx="3390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발표자</a:t>
            </a:r>
            <a:r>
              <a:rPr lang="en-US" altLang="ko-KR" sz="4000" b="1" dirty="0">
                <a:solidFill>
                  <a:schemeClr val="bg1"/>
                </a:solidFill>
              </a:rPr>
              <a:t>:</a:t>
            </a:r>
            <a:r>
              <a:rPr lang="ko-KR" altLang="en-US" sz="4000" b="1" dirty="0">
                <a:solidFill>
                  <a:schemeClr val="bg1"/>
                </a:solidFill>
              </a:rPr>
              <a:t>김선우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r>
              <a:rPr lang="en-US" altLang="ko-KR" sz="4000" b="1" dirty="0">
                <a:solidFill>
                  <a:schemeClr val="bg1"/>
                </a:solidFill>
              </a:rPr>
              <a:t>              </a:t>
            </a:r>
            <a:r>
              <a:rPr lang="ko-KR" altLang="en-US" sz="4000" b="1" dirty="0" err="1">
                <a:solidFill>
                  <a:schemeClr val="bg1"/>
                </a:solidFill>
              </a:rPr>
              <a:t>김연재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r>
              <a:rPr lang="en-US" altLang="ko-KR" sz="4000" b="1" dirty="0">
                <a:solidFill>
                  <a:schemeClr val="bg1"/>
                </a:solidFill>
              </a:rPr>
              <a:t>              </a:t>
            </a:r>
            <a:r>
              <a:rPr lang="ko-KR" altLang="en-US" sz="4000" b="1" dirty="0" err="1">
                <a:solidFill>
                  <a:schemeClr val="bg1"/>
                </a:solidFill>
              </a:rPr>
              <a:t>고완석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r>
              <a:rPr lang="en-US" altLang="ko-KR" sz="4000" b="1" dirty="0">
                <a:solidFill>
                  <a:schemeClr val="bg1"/>
                </a:solidFill>
              </a:rPr>
              <a:t>              </a:t>
            </a:r>
            <a:r>
              <a:rPr lang="ko-KR" altLang="en-US" sz="4000" b="1" dirty="0">
                <a:solidFill>
                  <a:schemeClr val="bg1"/>
                </a:solidFill>
              </a:rPr>
              <a:t>배윤상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5BC4A7-7558-9A39-84C7-F37B7A92E56C}"/>
              </a:ext>
            </a:extLst>
          </p:cNvPr>
          <p:cNvSpPr txBox="1"/>
          <p:nvPr/>
        </p:nvSpPr>
        <p:spPr>
          <a:xfrm>
            <a:off x="858252" y="6497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40990-FA1B-0D29-07F7-385D60A996EB}"/>
              </a:ext>
            </a:extLst>
          </p:cNvPr>
          <p:cNvSpPr txBox="1"/>
          <p:nvPr/>
        </p:nvSpPr>
        <p:spPr>
          <a:xfrm>
            <a:off x="5606445" y="2167239"/>
            <a:ext cx="37016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MGM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0100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패턴 완성</a:t>
            </a:r>
          </a:p>
        </p:txBody>
      </p:sp>
      <p:sp>
        <p:nvSpPr>
          <p:cNvPr id="5" name="타원 4"/>
          <p:cNvSpPr/>
          <p:nvPr/>
        </p:nvSpPr>
        <p:spPr>
          <a:xfrm>
            <a:off x="8104414" y="904761"/>
            <a:ext cx="3588355" cy="4253123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196351" y="30047"/>
            <a:ext cx="3574391" cy="323704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5140649" y="1499640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&lt;Model&gt;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5251614" y="6281295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Cotroller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9163830" y="5230565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&lt;View&gt;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5125903" y="1946760"/>
            <a:ext cx="1688772" cy="1245708"/>
            <a:chOff x="5455125" y="39687"/>
            <a:chExt cx="1688772" cy="1245708"/>
          </a:xfrm>
        </p:grpSpPr>
        <p:sp>
          <p:nvSpPr>
            <p:cNvPr id="8" name="타원 7"/>
            <p:cNvSpPr/>
            <p:nvPr/>
          </p:nvSpPr>
          <p:spPr>
            <a:xfrm>
              <a:off x="5682857" y="39687"/>
              <a:ext cx="1245708" cy="12457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5455125" y="464691"/>
              <a:ext cx="1688772" cy="36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flipH="1">
            <a:off x="8971815" y="1352016"/>
            <a:ext cx="1688772" cy="360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타원 6"/>
          <p:cNvSpPr/>
          <p:nvPr/>
        </p:nvSpPr>
        <p:spPr>
          <a:xfrm>
            <a:off x="4652757" y="3560860"/>
            <a:ext cx="2661578" cy="2661579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7C4DA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22395" y="1655859"/>
            <a:ext cx="2284815" cy="3502025"/>
            <a:chOff x="6231328" y="1785835"/>
            <a:chExt cx="5439972" cy="3898900"/>
          </a:xfrm>
        </p:grpSpPr>
        <p:sp>
          <p:nvSpPr>
            <p:cNvPr id="24" name="직사각형 22"/>
            <p:cNvSpPr/>
            <p:nvPr/>
          </p:nvSpPr>
          <p:spPr>
            <a:xfrm>
              <a:off x="6231328" y="1785835"/>
              <a:ext cx="5439972" cy="3898900"/>
            </a:xfrm>
            <a:prstGeom prst="rect">
              <a:avLst/>
            </a:prstGeom>
            <a:solidFill>
              <a:srgbClr val="D3E3EC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502400" y="2117027"/>
              <a:ext cx="4880670" cy="24003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29" name="TextBox 15"/>
          <p:cNvSpPr txBox="1"/>
          <p:nvPr/>
        </p:nvSpPr>
        <p:spPr>
          <a:xfrm flipH="1">
            <a:off x="772733" y="2120975"/>
            <a:ext cx="2234477" cy="1734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ID&lt;VARCHAR&gt;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PW&lt;VARCHAR&gt;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NAME&lt;VARCHAR&gt;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game1 HP&lt;INT&gt;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game2 HP&lt;INT&gt;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game3 HP&lt;INT&gt;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930955" y="315298"/>
            <a:ext cx="1688772" cy="1245708"/>
            <a:chOff x="5476096" y="39687"/>
            <a:chExt cx="1688772" cy="1245708"/>
          </a:xfrm>
        </p:grpSpPr>
        <p:sp>
          <p:nvSpPr>
            <p:cNvPr id="33" name="타원 7"/>
            <p:cNvSpPr/>
            <p:nvPr/>
          </p:nvSpPr>
          <p:spPr>
            <a:xfrm>
              <a:off x="5682857" y="39687"/>
              <a:ext cx="1245708" cy="1245708"/>
            </a:xfrm>
            <a:prstGeom prst="ellipse">
              <a:avLst/>
            </a:prstGeom>
            <a:solidFill>
              <a:srgbClr val="91BAD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4" name="TextBox 16"/>
            <p:cNvSpPr txBox="1"/>
            <p:nvPr/>
          </p:nvSpPr>
          <p:spPr>
            <a:xfrm flipH="1">
              <a:off x="5476096" y="477873"/>
              <a:ext cx="1688772" cy="36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 err="1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GameModel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373139" y="311128"/>
            <a:ext cx="1688772" cy="1245708"/>
            <a:chOff x="5469350" y="39687"/>
            <a:chExt cx="1688772" cy="1245708"/>
          </a:xfrm>
        </p:grpSpPr>
        <p:sp>
          <p:nvSpPr>
            <p:cNvPr id="36" name="타원 7"/>
            <p:cNvSpPr/>
            <p:nvPr/>
          </p:nvSpPr>
          <p:spPr>
            <a:xfrm>
              <a:off x="5682857" y="39687"/>
              <a:ext cx="1245708" cy="1245708"/>
            </a:xfrm>
            <a:prstGeom prst="ellipse">
              <a:avLst/>
            </a:prstGeom>
            <a:solidFill>
              <a:srgbClr val="91BAD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7" name="TextBox 16"/>
            <p:cNvSpPr txBox="1"/>
            <p:nvPr/>
          </p:nvSpPr>
          <p:spPr>
            <a:xfrm flipH="1">
              <a:off x="5469350" y="477873"/>
              <a:ext cx="1688772" cy="367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 err="1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UserDAO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39" name="TextBox 13"/>
          <p:cNvSpPr txBox="1"/>
          <p:nvPr/>
        </p:nvSpPr>
        <p:spPr>
          <a:xfrm flipH="1">
            <a:off x="979419" y="4463169"/>
            <a:ext cx="16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&lt;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DataBase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&gt;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5163358" y="3576386"/>
            <a:ext cx="1688772" cy="1245708"/>
            <a:chOff x="5271494" y="102230"/>
            <a:chExt cx="1688772" cy="1245708"/>
          </a:xfrm>
        </p:grpSpPr>
        <p:sp>
          <p:nvSpPr>
            <p:cNvPr id="41" name="타원 7"/>
            <p:cNvSpPr/>
            <p:nvPr/>
          </p:nvSpPr>
          <p:spPr>
            <a:xfrm>
              <a:off x="5457371" y="102230"/>
              <a:ext cx="1245708" cy="1245708"/>
            </a:xfrm>
            <a:prstGeom prst="ellipse">
              <a:avLst/>
            </a:prstGeom>
            <a:solidFill>
              <a:srgbClr val="91BAD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42" name="TextBox 16"/>
            <p:cNvSpPr txBox="1"/>
            <p:nvPr/>
          </p:nvSpPr>
          <p:spPr>
            <a:xfrm flipH="1">
              <a:off x="5271494" y="373028"/>
              <a:ext cx="1688772" cy="642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Game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Controller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163358" y="4939241"/>
            <a:ext cx="1688772" cy="1245708"/>
            <a:chOff x="5469349" y="39687"/>
            <a:chExt cx="1688772" cy="1245708"/>
          </a:xfrm>
        </p:grpSpPr>
        <p:sp>
          <p:nvSpPr>
            <p:cNvPr id="44" name="타원 7"/>
            <p:cNvSpPr/>
            <p:nvPr/>
          </p:nvSpPr>
          <p:spPr>
            <a:xfrm>
              <a:off x="5682857" y="39687"/>
              <a:ext cx="1245708" cy="1245708"/>
            </a:xfrm>
            <a:prstGeom prst="ellipse">
              <a:avLst/>
            </a:prstGeom>
            <a:solidFill>
              <a:srgbClr val="91BAD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45" name="TextBox 16"/>
            <p:cNvSpPr txBox="1"/>
            <p:nvPr/>
          </p:nvSpPr>
          <p:spPr>
            <a:xfrm flipH="1">
              <a:off x="5469349" y="378655"/>
              <a:ext cx="1688772" cy="643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User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rPr>
                <a:t>Controller</a:t>
              </a: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89254" y="1260983"/>
            <a:ext cx="1881843" cy="3454727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D817573-00DB-6BA3-F8A4-1D57723EB4E4}"/>
              </a:ext>
            </a:extLst>
          </p:cNvPr>
          <p:cNvSpPr/>
          <p:nvPr/>
        </p:nvSpPr>
        <p:spPr>
          <a:xfrm>
            <a:off x="5589124" y="3276499"/>
            <a:ext cx="762330" cy="2933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F0D8D7-DA5A-DCBB-D39C-6DDDE2D2EB9F}"/>
              </a:ext>
            </a:extLst>
          </p:cNvPr>
          <p:cNvCxnSpPr>
            <a:cxnSpLocks/>
          </p:cNvCxnSpPr>
          <p:nvPr/>
        </p:nvCxnSpPr>
        <p:spPr>
          <a:xfrm flipV="1">
            <a:off x="7313536" y="3990531"/>
            <a:ext cx="963680" cy="57467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CD801A6-388E-48D5-0251-4DBC3B63A773}"/>
              </a:ext>
            </a:extLst>
          </p:cNvPr>
          <p:cNvCxnSpPr>
            <a:cxnSpLocks/>
          </p:cNvCxnSpPr>
          <p:nvPr/>
        </p:nvCxnSpPr>
        <p:spPr>
          <a:xfrm flipV="1">
            <a:off x="3116224" y="1260983"/>
            <a:ext cx="1406790" cy="222507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F5C6EE-1D0B-E618-010B-3F4BC4EEB340}"/>
              </a:ext>
            </a:extLst>
          </p:cNvPr>
          <p:cNvCxnSpPr>
            <a:cxnSpLocks/>
          </p:cNvCxnSpPr>
          <p:nvPr/>
        </p:nvCxnSpPr>
        <p:spPr>
          <a:xfrm>
            <a:off x="7712529" y="1962530"/>
            <a:ext cx="564687" cy="203727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3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/>
      <p:bldP spid="14" grpId="0"/>
      <p:bldP spid="15" grpId="0"/>
      <p:bldP spid="23" grpId="0" animBg="1"/>
      <p:bldP spid="29" grpId="0"/>
      <p:bldP spid="3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195819" y="3438435"/>
            <a:ext cx="180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bg1"/>
                </a:solidFill>
              </a:rPr>
              <a:t>Result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659022" y="3438435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600" dirty="0">
                <a:solidFill>
                  <a:schemeClr val="bg1"/>
                </a:solidFill>
              </a:rPr>
              <a:t>DB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272715" y="752714"/>
            <a:ext cx="11837642" cy="5631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pic>
        <p:nvPicPr>
          <p:cNvPr id="5" name="KakaoTalk_20240602_124314232">
            <a:hlinkClick r:id="" action="ppaction://media"/>
            <a:extLst>
              <a:ext uri="{FF2B5EF4-FFF2-40B4-BE49-F238E27FC236}">
                <a16:creationId xmlns:a16="http://schemas.microsoft.com/office/drawing/2014/main" id="{F2D11AA0-A629-4067-D9F7-7386B459F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712" y="836305"/>
            <a:ext cx="11044403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382D8-269A-7A8D-1E70-44F80BA5247C}"/>
              </a:ext>
            </a:extLst>
          </p:cNvPr>
          <p:cNvSpPr txBox="1"/>
          <p:nvPr/>
        </p:nvSpPr>
        <p:spPr>
          <a:xfrm>
            <a:off x="5478948" y="6343592"/>
            <a:ext cx="159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3-2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247852" y="3438435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GAME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8AAB66-C08B-AA1D-68B7-A2C96F6FD98A}"/>
              </a:ext>
            </a:extLst>
          </p:cNvPr>
          <p:cNvSpPr/>
          <p:nvPr/>
        </p:nvSpPr>
        <p:spPr>
          <a:xfrm>
            <a:off x="652569" y="881736"/>
            <a:ext cx="10886862" cy="5382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3-2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8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RSP GAME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881736"/>
            <a:ext cx="4497857" cy="49416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037488" y="5860055"/>
            <a:ext cx="159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B e f o r e &gt;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56585" y="5802783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A f  t e r &gt;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2D3046-C944-9392-147C-6D3D2A255B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881737"/>
            <a:ext cx="4880669" cy="49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361FC4-5166-12F0-F97A-9B07832BA443}"/>
              </a:ext>
            </a:extLst>
          </p:cNvPr>
          <p:cNvSpPr/>
          <p:nvPr/>
        </p:nvSpPr>
        <p:spPr>
          <a:xfrm>
            <a:off x="462069" y="1231686"/>
            <a:ext cx="11289060" cy="5397714"/>
          </a:xfrm>
          <a:prstGeom prst="rect">
            <a:avLst/>
          </a:prstGeom>
          <a:solidFill>
            <a:srgbClr val="7593B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717629" y="-194903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358348" y="268348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     NEW GAME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2100818" y="6189542"/>
            <a:ext cx="1705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</a:rPr>
              <a:t>오목</a:t>
            </a:r>
            <a:r>
              <a:rPr lang="en-US" altLang="ko-KR" sz="2000" dirty="0">
                <a:solidFill>
                  <a:schemeClr val="bg1"/>
                </a:solidFill>
              </a:rPr>
              <a:t>&gt;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7764468" y="6148319"/>
            <a:ext cx="244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</a:rPr>
              <a:t>숫자 맞추기 </a:t>
            </a:r>
            <a:r>
              <a:rPr lang="en-US" altLang="ko-KR" sz="2000" dirty="0">
                <a:solidFill>
                  <a:schemeClr val="bg1"/>
                </a:solidFill>
              </a:rPr>
              <a:t>&gt;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2E9CC-429F-AAA8-A835-5FD3803C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6" y="1372403"/>
            <a:ext cx="4856942" cy="4696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D660BE-D5AB-F367-2FF4-B58CB38DE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42" y="1372403"/>
            <a:ext cx="5307142" cy="4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5195757" y="343843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5039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보완하고싶은점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272715" y="1268186"/>
            <a:ext cx="5216311" cy="4396014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743700" y="1230086"/>
            <a:ext cx="5216311" cy="44341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440535" y="222885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g sans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에 통합정보가 </a:t>
            </a:r>
            <a:r>
              <a:rPr lang="ko-KR" altLang="en-US" dirty="0" err="1">
                <a:solidFill>
                  <a:schemeClr val="tx1"/>
                </a:solidFill>
                <a:latin typeface="gg sans"/>
              </a:rPr>
              <a:t>입력되어있지만</a:t>
            </a:r>
            <a:endParaRPr lang="en-US" altLang="ko-KR" dirty="0">
              <a:solidFill>
                <a:schemeClr val="tx1"/>
              </a:solidFill>
              <a:latin typeface="gg sans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g sans"/>
              </a:rPr>
              <a:t>유저 정보 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DB, 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게임 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DB </a:t>
            </a:r>
            <a:r>
              <a:rPr lang="ko-KR" altLang="en-US" dirty="0" err="1">
                <a:solidFill>
                  <a:schemeClr val="tx1"/>
                </a:solidFill>
                <a:latin typeface="gg sans"/>
              </a:rPr>
              <a:t>따로구현을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gg sans"/>
              </a:rPr>
              <a:t>해보고싶다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 </a:t>
            </a:r>
            <a:endParaRPr lang="en-US" altLang="ko-KR" dirty="0">
              <a:solidFill>
                <a:schemeClr val="tx1"/>
              </a:solidFill>
              <a:latin typeface="gg sans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g sans"/>
              </a:rPr>
              <a:t>  </a:t>
            </a:r>
            <a:endParaRPr lang="en-US" altLang="ko-KR" b="0" i="0" dirty="0">
              <a:solidFill>
                <a:schemeClr val="tx1"/>
              </a:solidFill>
              <a:effectLst/>
              <a:latin typeface="gg sans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g sans"/>
              </a:rPr>
              <a:t>게임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의 점수가 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점이 되면 </a:t>
            </a:r>
            <a:endParaRPr lang="en-US" altLang="ko-KR" dirty="0">
              <a:solidFill>
                <a:schemeClr val="tx1"/>
              </a:solidFill>
              <a:latin typeface="gg sans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g sans"/>
              </a:rPr>
              <a:t>해당 유저의 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gg sans"/>
              </a:rPr>
              <a:t>정보가 초기화가 되는</a:t>
            </a:r>
            <a:endParaRPr lang="en-US" altLang="ko-KR" dirty="0">
              <a:solidFill>
                <a:schemeClr val="tx1"/>
              </a:solidFill>
              <a:latin typeface="gg sans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g sans"/>
              </a:rPr>
              <a:t> 기능을 </a:t>
            </a:r>
            <a:r>
              <a:rPr lang="ko-KR" altLang="en-US" dirty="0" err="1">
                <a:solidFill>
                  <a:schemeClr val="tx1"/>
                </a:solidFill>
                <a:latin typeface="gg sans"/>
              </a:rPr>
              <a:t>구현해보고싶다</a:t>
            </a:r>
            <a:r>
              <a:rPr lang="en-US" altLang="ko-KR" dirty="0">
                <a:solidFill>
                  <a:schemeClr val="tx1"/>
                </a:solidFill>
                <a:latin typeface="gg sans"/>
              </a:rPr>
              <a:t>.</a:t>
            </a:r>
            <a:endParaRPr lang="en-US" altLang="ko-KR" b="0" i="0" dirty="0">
              <a:solidFill>
                <a:schemeClr val="tx1"/>
              </a:solidFill>
              <a:effectLst/>
              <a:latin typeface="gg san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911520" y="2228850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게임선택시 상단에 게임 이름 버튼을 추가해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해당 게임으로 접속하는 기능과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오목게임에서 사용자 </a:t>
            </a:r>
            <a:r>
              <a:rPr lang="ko-KR" altLang="en-US" dirty="0" err="1">
                <a:solidFill>
                  <a:schemeClr val="tx1"/>
                </a:solidFill>
              </a:rPr>
              <a:t>끼리가</a:t>
            </a:r>
            <a:r>
              <a:rPr lang="ko-KR" altLang="en-US" dirty="0">
                <a:solidFill>
                  <a:schemeClr val="tx1"/>
                </a:solidFill>
              </a:rPr>
              <a:t> 아닌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AI</a:t>
            </a:r>
            <a:r>
              <a:rPr lang="ko-KR" altLang="en-US" dirty="0">
                <a:solidFill>
                  <a:schemeClr val="tx1"/>
                </a:solidFill>
              </a:rPr>
              <a:t>를 활용하여 대결하는 기능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913937" y="4850419"/>
            <a:ext cx="159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 D  B &gt;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849237" y="4850418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G A M E &gt;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4-1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어려웠던점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5090" y="1434467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82484" y="3062549"/>
            <a:ext cx="3786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</a:rPr>
              <a:t>H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75928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320525" y="3079822"/>
            <a:ext cx="37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89165" y="3917645"/>
            <a:ext cx="3577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32138" y="3917644"/>
            <a:ext cx="3786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D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7541" y="1726770"/>
            <a:ext cx="4249616" cy="144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김선우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운영체제가 다른 두 기기에서 같은 코드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같은 매핑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url</a:t>
            </a:r>
            <a:r>
              <a:rPr lang="ko-KR" altLang="en-US" sz="1400" dirty="0">
                <a:solidFill>
                  <a:schemeClr val="bg1"/>
                </a:solidFill>
              </a:rPr>
              <a:t>을 사용했는데 한 기기는 목적지를 찾고 다른 하나는 찾지 못해서 고생했다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6803125" y="1727224"/>
            <a:ext cx="4037849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배윤상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MVC 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패턴의 각 컴포넌트에 대해 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어떤 로직을 </a:t>
            </a: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Controller 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에 두고 어떤 데이터를 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Model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에 저장을 하며 </a:t>
            </a: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View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에서 어떻게 데이터를 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표현할 것 인지에 대해 명확히 </a:t>
            </a: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구분 </a:t>
            </a:r>
            <a:r>
              <a:rPr lang="ko-KR" altLang="en-US" sz="1400" spc="-150" dirty="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짓는게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어려웠다</a:t>
            </a:r>
            <a:r>
              <a:rPr lang="en-US" altLang="ko-KR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4061408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김연재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팀원의 개발 환경이 제각각 이어서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경로 설정 등에서 충돌되는 점이 있어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오류가 발생 시 대처가 힘들었다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6814738" y="3946204"/>
            <a:ext cx="4026236" cy="11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고완석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JSP, Java, Controller, DAO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여러 개념을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</a:rPr>
              <a:t>따로따로 제작한 다음 합치는 과정이 힘들었다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1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19485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79977" y="23556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-</a:t>
            </a:r>
            <a:r>
              <a:rPr lang="ko-KR" altLang="en-US" spc="600" dirty="0">
                <a:solidFill>
                  <a:schemeClr val="bg1"/>
                </a:solidFill>
              </a:rPr>
              <a:t>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505137" y="328635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25955" y="336437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구현방식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99335" y="422002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19485" y="4296973"/>
            <a:ext cx="135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Result</a:t>
            </a:r>
            <a:r>
              <a:rPr lang="ko-KR" altLang="en-US" spc="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0FF91-1F07-2C6A-C757-A173A7666AC3}"/>
              </a:ext>
            </a:extLst>
          </p:cNvPr>
          <p:cNvSpPr txBox="1"/>
          <p:nvPr/>
        </p:nvSpPr>
        <p:spPr>
          <a:xfrm>
            <a:off x="1499335" y="515909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22CE0-FB68-3E42-CB25-DDC73AECDEED}"/>
              </a:ext>
            </a:extLst>
          </p:cNvPr>
          <p:cNvSpPr txBox="1"/>
          <p:nvPr/>
        </p:nvSpPr>
        <p:spPr>
          <a:xfrm>
            <a:off x="2325955" y="5230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A250B-55F4-D270-51ED-0A8E36C67887}"/>
              </a:ext>
            </a:extLst>
          </p:cNvPr>
          <p:cNvSpPr txBox="1"/>
          <p:nvPr/>
        </p:nvSpPr>
        <p:spPr>
          <a:xfrm>
            <a:off x="2379977" y="4580814"/>
            <a:ext cx="1309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-DB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-GAME</a:t>
            </a:r>
            <a:endParaRPr lang="ko-KR" altLang="en-US" spc="600" dirty="0">
              <a:solidFill>
                <a:schemeClr val="bg1"/>
              </a:solidFill>
            </a:endParaRPr>
          </a:p>
          <a:p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C197A1-A2C6-8AF9-DE0C-FD22D2EE1853}"/>
              </a:ext>
            </a:extLst>
          </p:cNvPr>
          <p:cNvSpPr txBox="1"/>
          <p:nvPr/>
        </p:nvSpPr>
        <p:spPr>
          <a:xfrm>
            <a:off x="1499335" y="58673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0BEB43-D462-374F-A2F3-ADDFE64E8526}"/>
              </a:ext>
            </a:extLst>
          </p:cNvPr>
          <p:cNvSpPr txBox="1"/>
          <p:nvPr/>
        </p:nvSpPr>
        <p:spPr>
          <a:xfrm>
            <a:off x="2319485" y="59062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최종결과물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" grpId="0"/>
      <p:bldP spid="4" grpId="0"/>
      <p:bldP spid="1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35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657150" y="3438435"/>
            <a:ext cx="2877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최종결과물</a:t>
            </a:r>
          </a:p>
        </p:txBody>
      </p:sp>
    </p:spTree>
    <p:extLst>
      <p:ext uri="{BB962C8B-B14F-4D97-AF65-F5344CB8AC3E}">
        <p14:creationId xmlns:p14="http://schemas.microsoft.com/office/powerpoint/2010/main" val="41471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최종결과물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408214" y="998935"/>
            <a:ext cx="11397343" cy="5124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382D8-269A-7A8D-1E70-44F80BA5247C}"/>
              </a:ext>
            </a:extLst>
          </p:cNvPr>
          <p:cNvSpPr txBox="1"/>
          <p:nvPr/>
        </p:nvSpPr>
        <p:spPr>
          <a:xfrm>
            <a:off x="5478948" y="6343592"/>
            <a:ext cx="159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roject 2">
            <a:hlinkClick r:id="" action="ppaction://media"/>
            <a:extLst>
              <a:ext uri="{FF2B5EF4-FFF2-40B4-BE49-F238E27FC236}">
                <a16:creationId xmlns:a16="http://schemas.microsoft.com/office/drawing/2014/main" id="{09D2D779-48AC-258E-0945-36C32589E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214" y="998934"/>
            <a:ext cx="11397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297273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2096686" y="54288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528990" y="542886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미니게임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9043848" y="542886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미니게임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79CDD0-E7B9-CC04-92B7-991FD756C6E0}"/>
              </a:ext>
            </a:extLst>
          </p:cNvPr>
          <p:cNvSpPr txBox="1"/>
          <p:nvPr/>
        </p:nvSpPr>
        <p:spPr>
          <a:xfrm>
            <a:off x="4051315" y="3075057"/>
            <a:ext cx="28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AB391AB-08D3-6D7C-F5C4-4172913B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3" y="1950755"/>
            <a:ext cx="3493755" cy="270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FEA986-E541-5F1C-DCB9-1AE9D512866C}"/>
              </a:ext>
            </a:extLst>
          </p:cNvPr>
          <p:cNvSpPr txBox="1"/>
          <p:nvPr/>
        </p:nvSpPr>
        <p:spPr>
          <a:xfrm>
            <a:off x="7841042" y="3031670"/>
            <a:ext cx="234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8" name="Picture 14" descr="시리즈 | 프로젝트 - dev_hee의 기술 로그">
            <a:extLst>
              <a:ext uri="{FF2B5EF4-FFF2-40B4-BE49-F238E27FC236}">
                <a16:creationId xmlns:a16="http://schemas.microsoft.com/office/drawing/2014/main" id="{B4BA95CB-CF93-85B3-7629-9AD68BC5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64" y="1806792"/>
            <a:ext cx="3506950" cy="270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상품 Q&amp;A - [쇼핑몰명]">
            <a:extLst>
              <a:ext uri="{FF2B5EF4-FFF2-40B4-BE49-F238E27FC236}">
                <a16:creationId xmlns:a16="http://schemas.microsoft.com/office/drawing/2014/main" id="{51FC247D-0564-3E6E-A519-FE9FE986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23" y="1972525"/>
            <a:ext cx="3480929" cy="26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4496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203865" y="2823410"/>
            <a:ext cx="17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1-1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129489" y="3438435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진행 개별역할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개별역할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5090" y="1434467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503324" y="3062549"/>
            <a:ext cx="3369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338159" y="3079822"/>
            <a:ext cx="33534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82753" y="3917645"/>
            <a:ext cx="3706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256797" y="3917644"/>
            <a:ext cx="4539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7541" y="1726770"/>
            <a:ext cx="3089470" cy="17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김선우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DB,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서블릿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컨트롤러 설계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숫자 맞추기 게임 구현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287986" y="1727224"/>
            <a:ext cx="3552988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배윤상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가위바위보 게임 구현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PPT </a:t>
            </a: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제작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김연재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DB,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서블릿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컨트롤러 구현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이미지 제작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고완석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오목 게임 구현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영상 제작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926451" y="3438435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구현방식</a:t>
            </a: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4" y="2624239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728701" y="3236384"/>
            <a:ext cx="163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1.DB</a:t>
            </a:r>
            <a:r>
              <a:rPr lang="ko-KR" altLang="en-US" dirty="0">
                <a:solidFill>
                  <a:schemeClr val="bg1"/>
                </a:solidFill>
              </a:rPr>
              <a:t> 생성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DAO</a:t>
            </a:r>
            <a:r>
              <a:rPr lang="ko-KR" altLang="en-US" dirty="0">
                <a:solidFill>
                  <a:schemeClr val="bg1"/>
                </a:solidFill>
              </a:rPr>
              <a:t> 구현 및 연결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2946592" y="3236384"/>
            <a:ext cx="176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2.Controller,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나머지 </a:t>
            </a:r>
            <a:r>
              <a:rPr lang="en-US" altLang="ko-KR" dirty="0">
                <a:solidFill>
                  <a:schemeClr val="bg1"/>
                </a:solidFill>
              </a:rPr>
              <a:t>Model</a:t>
            </a:r>
            <a:r>
              <a:rPr lang="ko-KR" altLang="en-US" dirty="0">
                <a:solidFill>
                  <a:schemeClr val="bg1"/>
                </a:solidFill>
              </a:rPr>
              <a:t>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145750" y="3408313"/>
            <a:ext cx="193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 통신 기능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테스트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355827" y="3456888"/>
            <a:ext cx="209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4.View</a:t>
            </a:r>
            <a:r>
              <a:rPr lang="ko-KR" altLang="en-US" dirty="0">
                <a:solidFill>
                  <a:schemeClr val="bg1"/>
                </a:solidFill>
              </a:rPr>
              <a:t>구현 및 연결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78337" y="3408313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5.</a:t>
            </a:r>
            <a:r>
              <a:rPr lang="ko-KR" altLang="en-US" dirty="0">
                <a:solidFill>
                  <a:schemeClr val="bg1"/>
                </a:solidFill>
              </a:rPr>
              <a:t>최종 테스트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및 완성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810AD-75EA-BA62-A901-E2492563FC8D}"/>
              </a:ext>
            </a:extLst>
          </p:cNvPr>
          <p:cNvSpPr txBox="1"/>
          <p:nvPr/>
        </p:nvSpPr>
        <p:spPr>
          <a:xfrm>
            <a:off x="1176688" y="444216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구성방식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3580357" y="2613392"/>
            <a:ext cx="50756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#DETAILE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426</Words>
  <Application>Microsoft Office PowerPoint</Application>
  <PresentationFormat>와이드스크린</PresentationFormat>
  <Paragraphs>155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gg sans</vt:lpstr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윤상 배</cp:lastModifiedBy>
  <cp:revision>16</cp:revision>
  <dcterms:created xsi:type="dcterms:W3CDTF">2022-12-21T02:15:26Z</dcterms:created>
  <dcterms:modified xsi:type="dcterms:W3CDTF">2024-06-03T15:04:00Z</dcterms:modified>
</cp:coreProperties>
</file>